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87ED7-61E1-4F02-9BC2-E999D147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705084-20A6-4984-BF0C-9D38D17233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C81BF-669B-401E-9474-11A613A90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4BB84-7F60-4274-A9A9-7A99230E3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FF484-DE5C-4FDC-93D6-E6079FB6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25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7EC5-97E3-4B2C-A678-5AA0FCD86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68B29-3C1F-4FD6-B9FD-2065D51B6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9394C-4592-406B-AC1A-37E1AFB93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74B20-8B7C-43A7-B16F-6D2E325AC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D56C6-8D93-4575-8302-366BEF649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03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09669-78E0-4094-8F57-211672959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29865-D76D-4AC1-B605-7325620C9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AA5E01-35EF-4FE0-A471-654255E76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84216-FCF7-41F5-A057-DB5CFF148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7456A-08B7-488A-B7DD-4C0579455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204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34128-BB41-4551-95B7-83CE18E73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5560E-BE59-4364-B28B-A9F9B88227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DD645-0898-4A07-BDBE-113FF955DF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5E3D76-E1A3-4231-971E-842F781AD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A42F36-2C69-48D4-ADE0-857E7CBE8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83C4B7-5666-4B4D-B2C1-2B8B61E03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829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4A40D-524E-49F4-998B-2CDFBD0EF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147F6A-AC95-449A-A523-6A91A359D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737A11-16A9-4D39-8438-CB5A390C0C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0CAECE-5C16-4D12-A9C0-6C73220556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4749C9-DD4D-4636-91A2-D084C0BED7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936132-D65A-4A99-896E-B9E022FCB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0160B1-4CE2-46C1-80BE-8E4A1AA08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A3DB8F-2850-4186-B8DA-D6C1CFB61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456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0AA6C-EC9A-4FF6-814D-F92B68BD8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BC550E-5A56-4764-9310-2B7C637A2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BB2C08-F030-4EF8-9965-5097EC596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AB69BF-B46D-4A66-BF8E-298F1B4B6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46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AF00DE-97D6-47AE-A554-59569F97F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DD709D-56D0-490E-812A-90A13EBF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3F8695-5860-4544-80E4-9AAAE3C7A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294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D1434-7183-4F12-B5E6-4F601A37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F66B6-202B-4F73-8C7C-0C6F72952F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1AF0B0-C12D-4309-B989-7A827C599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1604B-8B75-4159-B08D-169AFD9E9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06595-1B48-43C4-8D4B-78AF63D01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8A8963-2C88-414B-8CCD-2EBBC490E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711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0917-0084-4118-ACCE-8441CD231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9D13E8-2D97-496A-B201-1CEC84A027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822B39-A646-46C3-A2C7-DB4EDD1D17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5A5436-7A60-4FBB-B7AD-8F9A81E8A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83BD2B-B166-468E-97E0-94A7AEF97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F094B2-87A1-4692-ADBE-AE84C26E0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830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17371-929F-44A7-8D16-3374C33D3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51D9FC-1740-48EB-B90D-413EB45455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22C77-B80D-4506-8A4A-C2C0B4732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932145-DF26-43B9-AD6D-3CA00BEAE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9BF8B-BAEA-4F4B-AC1C-680A8853B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746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06BE5E-301D-4BC8-95DC-38C5887AD3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2FA719-D1E3-4467-9775-CBFDD47CE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64C12D-7A57-45AA-BB16-2F3B281B1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52145B-2998-4842-A813-637A27BE0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328EE-912E-4553-A489-32D634F6D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718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54B733-FCF6-46D6-90D3-CA0B2F712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0FE471-832A-403F-9B01-7F71287FAB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15F4D-0EAF-40AC-A9F5-83C217A478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E4563-9DF7-4702-8945-257CBA5B297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A5996E-67CF-4BA5-8C9E-A1B6D6F112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BCD699-6034-4E21-AFA7-07F7390D98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8111D-2ECC-4A62-A57A-F3B190D55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778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A38E106-2173-4870-A09E-2A1D5CD9B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07" y="73472"/>
            <a:ext cx="11946986" cy="672779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softEdge rad="3175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49E085-3237-4496-BFD2-1206E35EF960}"/>
              </a:ext>
            </a:extLst>
          </p:cNvPr>
          <p:cNvSpPr txBox="1"/>
          <p:nvPr/>
        </p:nvSpPr>
        <p:spPr>
          <a:xfrm>
            <a:off x="4013828" y="847090"/>
            <a:ext cx="5247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FF00"/>
                </a:solidFill>
                <a:latin typeface="Tempus Sans ITC" panose="04020404030D07020202" pitchFamily="82" charset="0"/>
                <a:cs typeface="Dreaming Outloud Script Pro" panose="020B0604020202020204" pitchFamily="66" charset="0"/>
              </a:rPr>
              <a:t>Toddler Group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2A550C-0234-4B12-B106-4FF6D243463E}"/>
              </a:ext>
            </a:extLst>
          </p:cNvPr>
          <p:cNvSpPr txBox="1"/>
          <p:nvPr/>
        </p:nvSpPr>
        <p:spPr>
          <a:xfrm>
            <a:off x="733887" y="5365822"/>
            <a:ext cx="1227339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FF00"/>
                </a:solidFill>
              </a:rPr>
              <a:t>In the school hall @ Litton School.</a:t>
            </a:r>
          </a:p>
          <a:p>
            <a:r>
              <a:rPr lang="en-GB" sz="2800" b="1" dirty="0">
                <a:solidFill>
                  <a:srgbClr val="FFFF00"/>
                </a:solidFill>
              </a:rPr>
              <a:t>For more information call 01298 </a:t>
            </a:r>
            <a:r>
              <a:rPr lang="en-GB" sz="2800" b="1" i="0" dirty="0">
                <a:solidFill>
                  <a:srgbClr val="FFFF00"/>
                </a:solidFill>
                <a:effectLst/>
              </a:rPr>
              <a:t>871449                  </a:t>
            </a:r>
          </a:p>
          <a:p>
            <a:r>
              <a:rPr lang="en-GB" sz="2800" b="1" dirty="0"/>
              <a:t>                                                                           </a:t>
            </a:r>
            <a:r>
              <a:rPr lang="en-GB" sz="2800" b="1" i="0" dirty="0">
                <a:effectLst/>
              </a:rPr>
              <a:t> </a:t>
            </a:r>
            <a:r>
              <a:rPr lang="en-US" b="1" dirty="0"/>
              <a:t>Free of charge - Refreshments provided</a:t>
            </a:r>
            <a:endParaRPr lang="en-GB" b="1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411F0-8F76-4EC6-B57C-1DD0D8380EAB}"/>
              </a:ext>
            </a:extLst>
          </p:cNvPr>
          <p:cNvSpPr txBox="1"/>
          <p:nvPr/>
        </p:nvSpPr>
        <p:spPr>
          <a:xfrm>
            <a:off x="3236266" y="4450171"/>
            <a:ext cx="389250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  </a:t>
            </a:r>
            <a:r>
              <a:rPr lang="en-GB" sz="2800" b="1" dirty="0"/>
              <a:t>Every Thursday </a:t>
            </a:r>
          </a:p>
          <a:p>
            <a:r>
              <a:rPr lang="en-GB" sz="2800" b="1" dirty="0"/>
              <a:t>       10.30am – 11.30am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C95AB84-5279-4F2F-838F-234B8DFDA471}"/>
              </a:ext>
            </a:extLst>
          </p:cNvPr>
          <p:cNvSpPr/>
          <p:nvPr/>
        </p:nvSpPr>
        <p:spPr>
          <a:xfrm>
            <a:off x="10740995" y="313028"/>
            <a:ext cx="1083213" cy="112541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BF86D6F0-4997-4D9C-8D56-EE995AF5E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0512" y="5233917"/>
            <a:ext cx="1777803" cy="801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87823" y="2976682"/>
            <a:ext cx="15033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Woodland Adventures</a:t>
            </a:r>
          </a:p>
          <a:p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50956" y="4450171"/>
            <a:ext cx="1436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Meet new friends</a:t>
            </a:r>
            <a:endParaRPr lang="en-GB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275679-16D2-4934-BABC-5DF14C78C094}"/>
              </a:ext>
            </a:extLst>
          </p:cNvPr>
          <p:cNvSpPr txBox="1"/>
          <p:nvPr/>
        </p:nvSpPr>
        <p:spPr>
          <a:xfrm>
            <a:off x="582967" y="262881"/>
            <a:ext cx="6545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empus Sans ITC" panose="04020404030D07020202" pitchFamily="82" charset="0"/>
              </a:rPr>
              <a:t>Litton CE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581627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39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Calibri</vt:lpstr>
      <vt:lpstr>Calibri Light</vt:lpstr>
      <vt:lpstr>Dreaming Outloud Script Pro</vt:lpstr>
      <vt:lpstr>Tempus Sans ITC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hicks</dc:creator>
  <cp:lastModifiedBy>Caroline Hicks</cp:lastModifiedBy>
  <cp:revision>9</cp:revision>
  <cp:lastPrinted>2022-10-04T13:57:11Z</cp:lastPrinted>
  <dcterms:created xsi:type="dcterms:W3CDTF">2022-04-28T18:49:18Z</dcterms:created>
  <dcterms:modified xsi:type="dcterms:W3CDTF">2022-10-04T14:06:38Z</dcterms:modified>
</cp:coreProperties>
</file>