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164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841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455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33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958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801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489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480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72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937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1781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705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7532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194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9473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978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28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80EF0BF-F67B-44F7-AE41-03153FF8B62A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7066C8A-9F8D-4A58-8BF9-D2344745C2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734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Iron Man by Ted Hughes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8142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Chapter 1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We are focusing on the vocabulary found with in Chapter 1 today. Remember to read through the questions first before you read the chapter so that you can identify the vocabulary you are concentrating on.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38746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281" y="976584"/>
            <a:ext cx="9207619" cy="381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882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650" y="581025"/>
            <a:ext cx="7124700" cy="569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757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195376" y="501832"/>
            <a:ext cx="8179347" cy="5846447"/>
            <a:chOff x="2234564" y="815340"/>
            <a:chExt cx="8179347" cy="584644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34564" y="815340"/>
              <a:ext cx="8179347" cy="235893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4564" y="3174274"/>
              <a:ext cx="8179347" cy="34875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684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159" y="500470"/>
            <a:ext cx="7329624" cy="5727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401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75794" y="462779"/>
            <a:ext cx="8543837" cy="5557021"/>
            <a:chOff x="2275794" y="462779"/>
            <a:chExt cx="8543837" cy="555702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75794" y="462779"/>
              <a:ext cx="8543836" cy="3456078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75795" y="3918857"/>
              <a:ext cx="8543836" cy="21009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8542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2877" y="346302"/>
            <a:ext cx="7792540" cy="605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473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734" y="1003799"/>
            <a:ext cx="7841678" cy="403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047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5656" y="0"/>
            <a:ext cx="7527064" cy="642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9294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28</TotalTime>
  <Words>45</Words>
  <Application>Microsoft Office PowerPoint</Application>
  <PresentationFormat>Widescreen</PresentationFormat>
  <Paragraphs>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Corbel</vt:lpstr>
      <vt:lpstr>Parallax</vt:lpstr>
      <vt:lpstr>The Iron Man by Ted Hughes</vt:lpstr>
      <vt:lpstr>Chapter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Iron Man by Ted Hughes</dc:title>
  <dc:creator>Cathy Salt</dc:creator>
  <cp:lastModifiedBy>Cathy Salt</cp:lastModifiedBy>
  <cp:revision>2</cp:revision>
  <dcterms:created xsi:type="dcterms:W3CDTF">2025-01-08T08:29:52Z</dcterms:created>
  <dcterms:modified xsi:type="dcterms:W3CDTF">2025-01-08T08:58:12Z</dcterms:modified>
</cp:coreProperties>
</file>